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ce69a836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ece69a836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ce69a836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ce69a836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ce69a836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ce69a836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078d8573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078d8573e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ce69a83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ce69a836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ce69a83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ce69a83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ce69a836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ce69a836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ce69a836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ce69a836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ce69a836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ce69a836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ce69a836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ce69a836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ce69a836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ce69a836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940525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Indians Were the First Immigrants to the Western Hemisphere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Justin Carpender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Ancient One</a:t>
            </a:r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1584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0201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2004 ruled the Kennewick Man was not Native American</a:t>
            </a:r>
            <a:endParaRPr sz="1900"/>
          </a:p>
          <a:p>
            <a:pPr marL="457200" lvl="0" indent="-340201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2015, DNA testing concluded that the Ancient One was most strongly related to the Colville Indians, one of the Native communities in the area</a:t>
            </a:r>
            <a:endParaRPr sz="1900"/>
          </a:p>
        </p:txBody>
      </p:sp>
      <p:pic>
        <p:nvPicPr>
          <p:cNvPr id="195" name="Google Shape;1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900" y="969625"/>
            <a:ext cx="4383301" cy="3204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Significance</a:t>
            </a:r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1584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Politicization of Science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Ignored Native beliefs and rights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Constant shifting of the narrative</a:t>
            </a:r>
            <a:endParaRPr sz="19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900"/>
          </a:p>
        </p:txBody>
      </p:sp>
      <p:pic>
        <p:nvPicPr>
          <p:cNvPr id="202" name="Google Shape;20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4375" y="806325"/>
            <a:ext cx="2522036" cy="353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Bering Strait theory does not align with the evidence that has been found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That evidence is dismissed at first despite its validity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 Bering Strait theory is constantly being changed to fit the new evidence and still be the “correct hypothesis”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Humans have been in the Americas for much longer than the Bering Strait theory could account for 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Bering Strait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6765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17 thousand years ago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Ice age caused sea levels to drop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Around 70 people made the journey to the America’s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Explain genetic connection between Asians and Native Americans</a:t>
            </a:r>
            <a:endParaRPr sz="1900"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375" y="1567550"/>
            <a:ext cx="3676500" cy="30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Beringia Standstill</a:t>
            </a:r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6765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People moved from East Asia to Beringia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Stayed for 10,000 years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Moved over the land bridge 16,000 years ago with 5,000 people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Explains genetic mutations, no archaeological evidence</a:t>
            </a:r>
            <a:endParaRPr sz="1900"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375" y="1567550"/>
            <a:ext cx="3676500" cy="30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313" y="566775"/>
            <a:ext cx="4873375" cy="40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6650" y="653152"/>
            <a:ext cx="3837175" cy="383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Bering Strait Contradictions</a:t>
            </a:r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Contradicts Native origin stories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Stone tools at Serra da Capivara National Park (Brazil) dates humans at least 22,000 years ago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Spear points at Clovis, New Mexico placed humans in the America’s 32,000 years ago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Human campsites in Lewisville, Texas placed humans 37,000 years ago (2k more later)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Politicization of Science</a:t>
            </a:r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Alex Hewin (Native science writer) traces the Bering Strait theory to the when science was subject to Christian theology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Bible says humans could not have been here for more than a few thousand years, and could not have been in the America’s for a more than 5 thousand years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Idea that Natives were genetic descendants of Europeans was contested as it was pushed that “indigenous peoples [were] genetically inferior to white Europeans”</a:t>
            </a: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Kennewick Man</a:t>
            </a:r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1584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Nearly complete skeleton found in 1996.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Found in the vicinity of extinct Native homelands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Early assessments determined that the skeleton was Native American</a:t>
            </a:r>
            <a:endParaRPr sz="1900"/>
          </a:p>
        </p:txBody>
      </p:sp>
      <p:pic>
        <p:nvPicPr>
          <p:cNvPr id="174" name="Google Shape;1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07850"/>
            <a:ext cx="4123824" cy="30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Ancient One</a:t>
            </a:r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1584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 man 40-50 years old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Radiocarbon-dated to 9000 BCE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Later thought to be Polynesian or Japanese Ainu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Called by the local Indians as “the Ancient One”</a:t>
            </a:r>
            <a:endParaRPr sz="1900"/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763788" y="1346349"/>
            <a:ext cx="4376425" cy="24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Ancient One</a:t>
            </a:r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1584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Was going to be returned to the Natives under the Native American Graves Protection and Repatriation Act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Contested that the skeleton was not Native American</a:t>
            </a:r>
            <a:endParaRPr sz="1900"/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0275" y="928688"/>
            <a:ext cx="3286125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On-screen Show (16:9)</PresentationFormat>
  <Paragraphs>45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Montserrat</vt:lpstr>
      <vt:lpstr>Lato</vt:lpstr>
      <vt:lpstr>Arial</vt:lpstr>
      <vt:lpstr>Focus</vt:lpstr>
      <vt:lpstr>Indians Were the First Immigrants to the Western Hemisphere</vt:lpstr>
      <vt:lpstr>The Bering Strait</vt:lpstr>
      <vt:lpstr>The Beringia Standstill</vt:lpstr>
      <vt:lpstr>PowerPoint Presentation</vt:lpstr>
      <vt:lpstr>Bering Strait Contradictions</vt:lpstr>
      <vt:lpstr>The Politicization of Science</vt:lpstr>
      <vt:lpstr>The Kennewick Man</vt:lpstr>
      <vt:lpstr>The Ancient One</vt:lpstr>
      <vt:lpstr>The Ancient One</vt:lpstr>
      <vt:lpstr>The Ancient One</vt:lpstr>
      <vt:lpstr>The Significance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Indians Were the First Immigrants to the Western Hemisphere</dc:title>
  <dc:creator>Joyce Rain Anderson</dc:creator>
  <cp:lastModifiedBy>Joyce Rain Anderson</cp:lastModifiedBy>
  <cp:revision>1</cp:revision>
  <dcterms:modified xsi:type="dcterms:W3CDTF">2022-01-31T23:49:06Z</dcterms:modified>
</cp:coreProperties>
</file>