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>
        <p:scale>
          <a:sx n="83" d="100"/>
          <a:sy n="83" d="100"/>
        </p:scale>
        <p:origin x="30" y="4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10/6/2019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43B25-8CEE-4450-8ED1-B84E8BC883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Rhetorical Mapping Examples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DB59D8-998F-4C15-9C40-A1B9644B05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055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E9795-A443-4F86-899F-6518C747B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Markers</a:t>
            </a:r>
          </a:p>
        </p:txBody>
      </p:sp>
      <p:pic>
        <p:nvPicPr>
          <p:cNvPr id="5" name="Content Placeholder 4" descr="A close up of a plaque&#10;&#10;Description automatically generated">
            <a:extLst>
              <a:ext uri="{FF2B5EF4-FFF2-40B4-BE49-F238E27FC236}">
                <a16:creationId xmlns:a16="http://schemas.microsoft.com/office/drawing/2014/main" id="{C1D970D2-F2D1-4258-BBAB-DC606ED26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8111" y="2386857"/>
            <a:ext cx="3146377" cy="2786907"/>
          </a:xfrm>
        </p:spPr>
      </p:pic>
      <p:pic>
        <p:nvPicPr>
          <p:cNvPr id="7" name="Picture 6" descr="A plaque on a wall&#10;&#10;Description automatically generated">
            <a:extLst>
              <a:ext uri="{FF2B5EF4-FFF2-40B4-BE49-F238E27FC236}">
                <a16:creationId xmlns:a16="http://schemas.microsoft.com/office/drawing/2014/main" id="{09F2B713-2BFA-4CB3-8384-291D2CD89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018" y="2386857"/>
            <a:ext cx="3610897" cy="2708173"/>
          </a:xfrm>
          <a:prstGeom prst="rect">
            <a:avLst/>
          </a:prstGeom>
        </p:spPr>
      </p:pic>
      <p:pic>
        <p:nvPicPr>
          <p:cNvPr id="9" name="Picture 8" descr="A sign hanging from a tree&#10;&#10;Description automatically generated">
            <a:extLst>
              <a:ext uri="{FF2B5EF4-FFF2-40B4-BE49-F238E27FC236}">
                <a16:creationId xmlns:a16="http://schemas.microsoft.com/office/drawing/2014/main" id="{36DB1E9E-1F26-46C5-A395-8E2C3ADC1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7682" y="1948296"/>
            <a:ext cx="2893142" cy="345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14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BB725-3729-4837-8F4C-1DBEA04A3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food&#10;&#10;Description automatically generated">
            <a:extLst>
              <a:ext uri="{FF2B5EF4-FFF2-40B4-BE49-F238E27FC236}">
                <a16:creationId xmlns:a16="http://schemas.microsoft.com/office/drawing/2014/main" id="{70283BF9-4300-449D-8532-AA4509BF60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082" y="1554608"/>
            <a:ext cx="4599517" cy="3449638"/>
          </a:xfrm>
        </p:spPr>
      </p:pic>
      <p:pic>
        <p:nvPicPr>
          <p:cNvPr id="9" name="Picture 8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7B9A1CE2-242A-4310-BE24-0A6C5FBDE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198157" y="1175094"/>
            <a:ext cx="4376175" cy="3282131"/>
          </a:xfrm>
          <a:prstGeom prst="rect">
            <a:avLst/>
          </a:prstGeom>
        </p:spPr>
      </p:pic>
      <p:pic>
        <p:nvPicPr>
          <p:cNvPr id="11" name="Picture 10" descr="A picture containing text, whiteboard, covered&#10;&#10;Description automatically generated">
            <a:extLst>
              <a:ext uri="{FF2B5EF4-FFF2-40B4-BE49-F238E27FC236}">
                <a16:creationId xmlns:a16="http://schemas.microsoft.com/office/drawing/2014/main" id="{A357640F-135D-40C9-BEA7-6CDD0E1BE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798654" y="1175093"/>
            <a:ext cx="4376175" cy="328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8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1B97D-C974-43AD-8D39-E37125766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00EEC6FD-64B5-4D8C-B167-11E20EBD97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075" y="128935"/>
            <a:ext cx="4599517" cy="3449638"/>
          </a:xfrm>
        </p:spPr>
      </p:pic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92893DC-0968-4A98-B7AA-F979B9E31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916" y="1246484"/>
            <a:ext cx="6218903" cy="466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052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C74CC-60C8-4C5A-8F75-AAD51DD19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 descr="A close up of a whiteboard&#10;&#10;Description automatically generated">
            <a:extLst>
              <a:ext uri="{FF2B5EF4-FFF2-40B4-BE49-F238E27FC236}">
                <a16:creationId xmlns:a16="http://schemas.microsoft.com/office/drawing/2014/main" id="{2A8750D7-27F0-4D92-8BE4-6F97482A6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299" y="804518"/>
            <a:ext cx="5448200" cy="4202291"/>
          </a:xfrm>
        </p:spPr>
      </p:pic>
      <p:pic>
        <p:nvPicPr>
          <p:cNvPr id="13" name="Picture 12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8509F731-039B-4B2E-835C-68F111B5C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8451" y="771240"/>
            <a:ext cx="5647427" cy="423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20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FC3EF-7837-4D93-B977-8000DF930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E2469629-4908-41D8-9805-2873D62253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0366" y="1541252"/>
            <a:ext cx="4313208" cy="3227717"/>
          </a:xfrm>
        </p:spPr>
      </p:pic>
      <p:pic>
        <p:nvPicPr>
          <p:cNvPr id="9" name="Picture 8" descr="A picture containing white&#10;&#10;Description automatically generated">
            <a:extLst>
              <a:ext uri="{FF2B5EF4-FFF2-40B4-BE49-F238E27FC236}">
                <a16:creationId xmlns:a16="http://schemas.microsoft.com/office/drawing/2014/main" id="{4C527BC2-EE41-45BE-877C-F3A6CA269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207208" y="1541252"/>
            <a:ext cx="5623145" cy="316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96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815F1-1903-4D86-9566-1E965E7B3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A picture containing text, photo, covered, many&#10;&#10;Description automatically generated">
            <a:extLst>
              <a:ext uri="{FF2B5EF4-FFF2-40B4-BE49-F238E27FC236}">
                <a16:creationId xmlns:a16="http://schemas.microsoft.com/office/drawing/2014/main" id="{6C2DC0F2-4629-40B0-BD96-E5E4E51B4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71517" y="72306"/>
            <a:ext cx="3584196" cy="2688147"/>
          </a:xfrm>
        </p:spPr>
      </p:pic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B089C7C-B616-4764-82DB-77F943E73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83079" y="2937294"/>
            <a:ext cx="3094008" cy="2320506"/>
          </a:xfrm>
          <a:prstGeom prst="rect">
            <a:avLst/>
          </a:prstGeom>
        </p:spPr>
      </p:pic>
      <p:pic>
        <p:nvPicPr>
          <p:cNvPr id="11" name="Picture 10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8B6C0BA7-5A70-48F0-9292-5B8647C6C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5215" y="72306"/>
            <a:ext cx="4933033" cy="2774831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EB67DFC2-4072-42D9-88EA-AC10263D5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8832" y="2952750"/>
            <a:ext cx="4739416" cy="266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58742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27</TotalTime>
  <Words>6</Words>
  <Application>Microsoft Office PowerPoint</Application>
  <PresentationFormat>Widescreen</PresentationFormat>
  <Paragraphs>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Gill Sans MT</vt:lpstr>
      <vt:lpstr>Gallery</vt:lpstr>
      <vt:lpstr>Rhetorical Mapping Examples</vt:lpstr>
      <vt:lpstr>Examples of Markers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Rhetorical Mapping Examples</dc:title>
  <dc:creator>Joyce Rain Anderson</dc:creator>
  <cp:lastModifiedBy>Joyce Rain Anderson</cp:lastModifiedBy>
  <cp:revision>3</cp:revision>
  <dcterms:created xsi:type="dcterms:W3CDTF">2019-10-06T22:29:20Z</dcterms:created>
  <dcterms:modified xsi:type="dcterms:W3CDTF">2019-10-06T22:56:48Z</dcterms:modified>
</cp:coreProperties>
</file>